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3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1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9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1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7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9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2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4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8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2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09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363E8-1B98-4F42-96C0-0D3DB76B4849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D66E5-4CC5-4FB9-8FB0-6C0C67F7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5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</a:rPr>
              <a:t>Reading book</a:t>
            </a:r>
            <a:endParaRPr lang="en-US" sz="9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10" y="1600200"/>
            <a:ext cx="679558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75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b="1" dirty="0">
                <a:solidFill>
                  <a:srgbClr val="FF0000"/>
                </a:solidFill>
              </a:rPr>
              <a:t>Horseback </a:t>
            </a:r>
            <a:r>
              <a:rPr lang="en-US" sz="8800" b="1" dirty="0" smtClean="0">
                <a:solidFill>
                  <a:srgbClr val="FF0000"/>
                </a:solidFill>
              </a:rPr>
              <a:t>riding</a:t>
            </a:r>
            <a:endParaRPr lang="en-US" sz="8800" b="1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8" y="1600200"/>
            <a:ext cx="678894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10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0700" b="1" dirty="0" smtClean="0">
                <a:solidFill>
                  <a:srgbClr val="0070C0"/>
                </a:solidFill>
              </a:rPr>
              <a:t>Dancing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34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7030A0"/>
                </a:solidFill>
              </a:rPr>
              <a:t>Watching TV</a:t>
            </a:r>
            <a:endParaRPr lang="en-US" sz="9600" b="1" dirty="0">
              <a:solidFill>
                <a:srgbClr val="7030A0"/>
              </a:solidFill>
            </a:endParaRP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59" y="1600200"/>
            <a:ext cx="808828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6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67800" cy="1143000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C00000"/>
                </a:solidFill>
              </a:rPr>
              <a:t>The Lord is my protector</a:t>
            </a:r>
            <a:endParaRPr lang="en-US" sz="6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8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4998719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68" y="3276600"/>
            <a:ext cx="39433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3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Lord is my protector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My God is my protection, and with him I am safe</a:t>
            </a:r>
          </a:p>
          <a:p>
            <a:r>
              <a:rPr lang="en-US" sz="4000" dirty="0" smtClean="0">
                <a:solidFill>
                  <a:srgbClr val="0070C0"/>
                </a:solidFill>
              </a:rPr>
              <a:t>He protects me like a shield, he defends me and keeps me safe.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02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1500" b="1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8" y="1600200"/>
            <a:ext cx="678894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0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1500" b="1" dirty="0" smtClean="0"/>
              <a:t>Swimming</a:t>
            </a:r>
            <a:endParaRPr lang="en-US" sz="115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49" y="1600200"/>
            <a:ext cx="75707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33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00B0F0"/>
                </a:solidFill>
              </a:rPr>
              <a:t>Traveling</a:t>
            </a:r>
            <a:endParaRPr lang="en-US" sz="9600" b="1" dirty="0">
              <a:solidFill>
                <a:srgbClr val="00B0F0"/>
              </a:solidFill>
            </a:endParaRPr>
          </a:p>
        </p:txBody>
      </p:sp>
      <p:pic>
        <p:nvPicPr>
          <p:cNvPr id="615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67706"/>
            <a:ext cx="61912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12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1500" b="1" dirty="0" smtClean="0">
                <a:solidFill>
                  <a:schemeClr val="accent6">
                    <a:lumMod val="75000"/>
                  </a:schemeClr>
                </a:solidFill>
              </a:rPr>
              <a:t>Drawing</a:t>
            </a:r>
            <a:endParaRPr lang="en-US" sz="115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8" y="1600200"/>
            <a:ext cx="80450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13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Playing an </a:t>
            </a:r>
            <a:r>
              <a:rPr lang="en-US" sz="6600" b="1" dirty="0" smtClean="0">
                <a:solidFill>
                  <a:srgbClr val="00B050"/>
                </a:solidFill>
              </a:rPr>
              <a:t>instrument</a:t>
            </a:r>
            <a:endParaRPr lang="en-US" sz="6600" b="1" dirty="0">
              <a:solidFill>
                <a:srgbClr val="00B050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4" y="1600200"/>
            <a:ext cx="705803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67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800" b="1" dirty="0" smtClean="0">
                <a:solidFill>
                  <a:srgbClr val="00B050"/>
                </a:solidFill>
              </a:rPr>
              <a:t>Yoga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84" y="1600200"/>
            <a:ext cx="678563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56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0700" b="1" dirty="0" smtClean="0">
                <a:solidFill>
                  <a:srgbClr val="002060"/>
                </a:solidFill>
              </a:rPr>
              <a:t>Bowling</a:t>
            </a:r>
            <a:endParaRPr lang="en-US" sz="8800" b="1" dirty="0">
              <a:solidFill>
                <a:srgbClr val="002060"/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30" y="1600200"/>
            <a:ext cx="724154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23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0700" b="1" dirty="0" smtClean="0">
                <a:solidFill>
                  <a:srgbClr val="0070C0"/>
                </a:solidFill>
              </a:rPr>
              <a:t>Cooking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8" y="1600200"/>
            <a:ext cx="678894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54</Words>
  <Application>Microsoft Office PowerPoint</Application>
  <PresentationFormat>On-screen Show (4:3)</PresentationFormat>
  <Paragraphs>16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Reading book</vt:lpstr>
      <vt:lpstr>Fishing</vt:lpstr>
      <vt:lpstr>Swimming</vt:lpstr>
      <vt:lpstr>Traveling</vt:lpstr>
      <vt:lpstr>Drawing</vt:lpstr>
      <vt:lpstr>Playing an instrument</vt:lpstr>
      <vt:lpstr>Yoga</vt:lpstr>
      <vt:lpstr>Bowling</vt:lpstr>
      <vt:lpstr>Cooking</vt:lpstr>
      <vt:lpstr>Horseback riding</vt:lpstr>
      <vt:lpstr>Dancing</vt:lpstr>
      <vt:lpstr>Watching TV</vt:lpstr>
      <vt:lpstr>PowerPoint Presentation</vt:lpstr>
      <vt:lpstr>The Lord is my protector</vt:lpstr>
      <vt:lpstr>PowerPoint Presentation</vt:lpstr>
      <vt:lpstr>PowerPoint Presentation</vt:lpstr>
      <vt:lpstr>The Lord is my protector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</dc:creator>
  <cp:lastModifiedBy>Yuan</cp:lastModifiedBy>
  <cp:revision>37</cp:revision>
  <dcterms:created xsi:type="dcterms:W3CDTF">2017-11-17T07:38:31Z</dcterms:created>
  <dcterms:modified xsi:type="dcterms:W3CDTF">2017-11-17T09:44:47Z</dcterms:modified>
</cp:coreProperties>
</file>